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1" r:id="rId5"/>
    <p:sldId id="259" r:id="rId6"/>
    <p:sldId id="260" r:id="rId7"/>
    <p:sldId id="256" r:id="rId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7CB"/>
    <a:srgbClr val="D5C357"/>
    <a:srgbClr val="CCAE99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8" autoAdjust="0"/>
  </p:normalViewPr>
  <p:slideViewPr>
    <p:cSldViewPr>
      <p:cViewPr>
        <p:scale>
          <a:sx n="125" d="100"/>
          <a:sy n="125" d="100"/>
        </p:scale>
        <p:origin x="-372" y="-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08.11.2015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155" y="390090"/>
            <a:ext cx="4480685" cy="4361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573149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err="1" smtClean="0">
                <a:solidFill>
                  <a:srgbClr val="CCAE99"/>
                </a:solidFill>
              </a:rPr>
              <a:t>Drehfehlder</a:t>
            </a:r>
            <a:r>
              <a:rPr lang="de-DE" sz="1400" b="1" dirty="0" smtClean="0">
                <a:solidFill>
                  <a:srgbClr val="CCAE99"/>
                </a:solidFill>
              </a:rPr>
              <a:t> 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350383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 descr="I:\Neuer Ordner\Work\MI15 GIE Spielprojekt\Meilenstein2\mat\character02a color figur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08" y="3923900"/>
            <a:ext cx="1037120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828970" cy="0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5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(Projektion, mindestens)</a:t>
            </a:r>
            <a:endParaRPr lang="de-DE" sz="1400" b="1" dirty="0">
              <a:solidFill>
                <a:srgbClr val="7BA7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</Words>
  <Application>Microsoft Office PowerPoint</Application>
  <PresentationFormat>Bildschirmpräsentation (16:9)</PresentationFormat>
  <Paragraphs>91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150</cp:revision>
  <dcterms:created xsi:type="dcterms:W3CDTF">2015-11-08T09:19:45Z</dcterms:created>
  <dcterms:modified xsi:type="dcterms:W3CDTF">2015-11-08T22:58:21Z</dcterms:modified>
</cp:coreProperties>
</file>